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9.1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4724400"/>
              </a:xfrm>
            </p:spPr>
            <p:txBody>
              <a:bodyPr>
                <a:normAutofit/>
              </a:bodyPr>
              <a:lstStyle/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What is the midpoint between (8, 5) and (1, -2)?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What is the distance between (8, 5) and (1, -2)?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Write an equation of the perpendicular bisector of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4000" b="0" i="1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US" sz="4000" b="0" i="1" smtClean="0">
                            <a:latin typeface="Cambria Math"/>
                          </a:rPr>
                          <m:t>𝐵𝐶</m:t>
                        </m:r>
                      </m:e>
                    </m:bar>
                  </m:oMath>
                </a14:m>
                <a:r>
                  <a:rPr lang="en-US" sz="4000" dirty="0" smtClean="0"/>
                  <a:t> where </a:t>
                </a:r>
                <a14:m>
                  <m:oMath xmlns:m="http://schemas.openxmlformats.org/officeDocument/2006/math">
                    <m:r>
                      <a:rPr lang="en-US" sz="4000" i="1" dirty="0" smtClean="0">
                        <a:latin typeface="Cambria Math"/>
                      </a:rPr>
                      <m:t>𝐵</m:t>
                    </m:r>
                    <m:r>
                      <a:rPr lang="en-US" sz="4000" i="1" dirty="0" smtClean="0">
                        <a:latin typeface="Cambria Math"/>
                      </a:rPr>
                      <m:t>(1, −2) </m:t>
                    </m:r>
                  </m:oMath>
                </a14:m>
                <a:r>
                  <a:rPr lang="en-US" sz="4000" dirty="0" smtClean="0"/>
                  <a:t>and </a:t>
                </a:r>
                <a14:m>
                  <m:oMath xmlns:m="http://schemas.openxmlformats.org/officeDocument/2006/math">
                    <m:r>
                      <a:rPr lang="en-US" sz="4000" i="1" dirty="0" smtClean="0">
                        <a:latin typeface="Cambria Math"/>
                      </a:rPr>
                      <m:t>𝐶</m:t>
                    </m:r>
                    <m:r>
                      <a:rPr lang="en-US" sz="4000" i="1" dirty="0" smtClean="0">
                        <a:latin typeface="Cambria Math"/>
                      </a:rPr>
                      <m:t>(−3, −2)</m:t>
                    </m:r>
                  </m:oMath>
                </a14:m>
                <a:r>
                  <a:rPr lang="en-US" sz="4000" dirty="0" smtClean="0"/>
                  <a:t>?</a:t>
                </a:r>
                <a:endParaRPr lang="en-US" sz="40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4724400"/>
              </a:xfrm>
              <a:blipFill rotWithShape="1">
                <a:blip r:embed="rId2"/>
                <a:stretch>
                  <a:fillRect l="-2333" t="-2452" r="-3267" b="-43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9.1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44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4400" b="0" i="1" smtClean="0">
                                <a:latin typeface="Cambria Math"/>
                              </a:rPr>
                              <m:t>9</m:t>
                            </m:r>
                          </m:num>
                          <m:den>
                            <m:r>
                              <a:rPr lang="en-US" sz="44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sz="4400" b="0" i="1" smtClean="0">
                            <a:latin typeface="Cambria Math"/>
                          </a:rPr>
                          <m:t>,</m:t>
                        </m:r>
                        <m:f>
                          <m:fPr>
                            <m:ctrlPr>
                              <a:rPr lang="en-US" sz="44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4400" b="0" i="1" smtClean="0"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en-US" sz="44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endParaRPr lang="en-US" sz="4400" dirty="0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/>
                  <a:t>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7</m:t>
                    </m:r>
                    <m:rad>
                      <m:radPr>
                        <m:degHide m:val="on"/>
                        <m:ctrlPr>
                          <a:rPr lang="en-US" sz="44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4400" b="0" i="1" smtClean="0">
                            <a:latin typeface="Cambria Math"/>
                          </a:rPr>
                          <m:t>2</m:t>
                        </m:r>
                      </m:e>
                    </m:rad>
                  </m:oMath>
                </a14:m>
                <a:endParaRPr lang="en-US" sz="4400" b="0" dirty="0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𝑥</m:t>
                    </m:r>
                    <m:r>
                      <a:rPr lang="en-US" sz="4400" b="0" i="1" smtClean="0">
                        <a:latin typeface="Cambria Math"/>
                      </a:rPr>
                      <m:t>=−1</m:t>
                    </m:r>
                  </m:oMath>
                </a14:m>
                <a:endParaRPr lang="en-US" sz="4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1497</TotalTime>
  <Words>177</Words>
  <Application>Microsoft Office PowerPoint</Application>
  <PresentationFormat>On-screen Show (4:3)</PresentationFormat>
  <Paragraphs>97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9.1 Quiz</vt:lpstr>
      <vt:lpstr>9.1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75</cp:revision>
  <dcterms:created xsi:type="dcterms:W3CDTF">2010-08-17T17:31:29Z</dcterms:created>
  <dcterms:modified xsi:type="dcterms:W3CDTF">2012-01-31T20:04:57Z</dcterms:modified>
</cp:coreProperties>
</file>